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6" r:id="rId26"/>
    <p:sldId id="290" r:id="rId27"/>
    <p:sldId id="313" r:id="rId28"/>
    <p:sldId id="314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5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6"/>
            <p14:sldId id="290"/>
            <p14:sldId id="313"/>
            <p14:sldId id="314"/>
            <p14:sldId id="310"/>
            <p14:sldId id="311"/>
            <p14:sldId id="304"/>
            <p14:sldId id="306"/>
            <p14:sldId id="302"/>
            <p14:sldId id="303"/>
            <p14:sldId id="288"/>
            <p14:sldId id="315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ma-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mespa.org/" TargetMode="External"/><Relationship Id="rId3" Type="http://schemas.openxmlformats.org/officeDocument/2006/relationships/hyperlink" Target="mailto:christina.nordstrom@massmail.state.ma.us" TargetMode="External"/><Relationship Id="rId7" Type="http://schemas.openxmlformats.org/officeDocument/2006/relationships/hyperlink" Target="http://www.massupt.org/pages/MASS" TargetMode="External"/><Relationship Id="rId2" Type="http://schemas.openxmlformats.org/officeDocument/2006/relationships/hyperlink" Target="mailto:jbynoe@doe.mass.edu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ccsso.org/Who_We_Are/Meet_the_Chiefs.html?State=Massachusetts%20Department%20of%20Elementary%20and%20Secondary%20Education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www.doe.mass.edu/" TargetMode="External"/><Relationship Id="rId10" Type="http://schemas.openxmlformats.org/officeDocument/2006/relationships/hyperlink" Target="http://www.mass.gov/governor/" TargetMode="External"/><Relationship Id="rId4" Type="http://schemas.openxmlformats.org/officeDocument/2006/relationships/hyperlink" Target="http://www.mass.gov/edu/government/departments-and-boards/ese/programs/accountability/financial-support/title-i-and-other-federal-support-programs/essa-every-student-succeeds-act/" TargetMode="External"/><Relationship Id="rId9" Type="http://schemas.openxmlformats.org/officeDocument/2006/relationships/hyperlink" Target="http://www.mssaa.org/mssaa?sid=35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35553" y="3373942"/>
            <a:ext cx="639315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MASSACHUSETTS!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2868" r="21041" b="45037"/>
          <a:stretch/>
        </p:blipFill>
        <p:spPr bwMode="auto">
          <a:xfrm>
            <a:off x="1021975" y="1"/>
            <a:ext cx="10058401" cy="324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t="39155" r="53858" b="9742"/>
          <a:stretch/>
        </p:blipFill>
        <p:spPr bwMode="auto">
          <a:xfrm>
            <a:off x="3355039" y="2944906"/>
            <a:ext cx="5150223" cy="37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5" t="17279" r="53858" b="61397"/>
          <a:stretch/>
        </p:blipFill>
        <p:spPr bwMode="auto">
          <a:xfrm>
            <a:off x="174811" y="3697942"/>
            <a:ext cx="3119716" cy="15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Massachusetts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9538" y="4553646"/>
            <a:ext cx="470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www.ma-hperd.org</a:t>
            </a:r>
            <a:r>
              <a:rPr lang="en-US" sz="3200" dirty="0">
                <a:latin typeface="Franklin Gothic Book" panose="020B0503020102020204" pitchFamily="34" charset="0"/>
              </a:rPr>
              <a:t>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00" y="2088051"/>
            <a:ext cx="9645212" cy="128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Massachusetts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863099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John Boyne</a:t>
            </a:r>
            <a:r>
              <a:rPr lang="en-US" sz="2000" dirty="0"/>
              <a:t>, Dept of Ed HPE Specialist, 718-338-3600 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Christina Nordstrom</a:t>
            </a:r>
            <a:r>
              <a:rPr lang="en-US" sz="2000" dirty="0"/>
              <a:t>, Dept of Health PA Specialist, 617-994-9859</a:t>
            </a:r>
          </a:p>
          <a:p>
            <a:r>
              <a:rPr lang="en-US" sz="2400" dirty="0"/>
              <a:t>Massachusetts Department of Elementary &amp; Secondary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Massachusetts Department of Elementary &amp; Secondary Education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6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7"/>
              </a:rPr>
              <a:t>Massachusetts School Superintendents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Massachusetts Elementary School Principals</a:t>
            </a:r>
            <a:br>
              <a:rPr lang="en-US" sz="2000" b="1" dirty="0"/>
            </a:br>
            <a:r>
              <a:rPr lang="en-US" sz="2000" b="1" u="sng" dirty="0">
                <a:hlinkClick r:id="rId9"/>
              </a:rPr>
              <a:t>Massachusetts Secondary School Administrators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Governor Charlie Baker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1261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Massachusetts AHPERD Advocates for YOU!</vt:lpstr>
      <vt:lpstr>Massachusetts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157</cp:revision>
  <dcterms:created xsi:type="dcterms:W3CDTF">2015-10-25T21:50:48Z</dcterms:created>
  <dcterms:modified xsi:type="dcterms:W3CDTF">2017-06-14T15:55:20Z</dcterms:modified>
</cp:coreProperties>
</file>